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44" r:id="rId6"/>
    <p:sldMasterId id="2147483768" r:id="rId7"/>
    <p:sldMasterId id="2147483792" r:id="rId8"/>
    <p:sldMasterId id="2147483828" r:id="rId9"/>
    <p:sldMasterId id="2147483840" r:id="rId10"/>
  </p:sldMasterIdLst>
  <p:sldIdLst>
    <p:sldId id="276" r:id="rId11"/>
    <p:sldId id="257" r:id="rId12"/>
    <p:sldId id="256" r:id="rId13"/>
    <p:sldId id="269" r:id="rId14"/>
    <p:sldId id="274" r:id="rId15"/>
    <p:sldId id="262" r:id="rId16"/>
    <p:sldId id="279" r:id="rId17"/>
    <p:sldId id="281" r:id="rId18"/>
    <p:sldId id="259" r:id="rId19"/>
    <p:sldId id="284" r:id="rId20"/>
    <p:sldId id="286" r:id="rId21"/>
    <p:sldId id="290" r:id="rId22"/>
    <p:sldId id="291" r:id="rId23"/>
    <p:sldId id="294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D60093"/>
    <a:srgbClr val="DD6A23"/>
    <a:srgbClr val="B958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FC81345-CEEB-42EC-A7EE-E658454EF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6CBBC21-B515-4859-B940-2285EF00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A32E735-12D7-40B3-846F-59DAC77F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5449C0B3-70D6-4DD6-87C7-27F84341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A51DD20-C761-4880-9677-586F9212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575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8391BC-ECD9-4B85-A01C-0B62B3E3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43E73268-52A3-4511-87D3-472C1F107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02DE33F-BEC6-42BD-95B0-926F9B34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2D824AE-40F0-4D01-BA4B-9D393A0D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1BCFAAB-AA5E-4027-8155-3B027D17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9330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529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54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9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22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21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71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041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07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61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7A706435-5311-4D8B-87E1-264E1BAFF2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9483B38F-0877-47D0-9742-06A74F944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8BADF00-8FE1-4B24-A71D-61989B47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CBC1573E-98E7-4CFF-A11D-D6A2F7A9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BE49E581-1014-4C1A-A825-6C6972F9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07139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1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34CA2C-6CC4-4469-9A25-BADADC356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CEDD830-80A5-4483-8CDB-56415E4FF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45C90E5-47FA-40C6-A208-2ED75AC2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212859F-578C-40DC-A51C-BD7581D5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733A8922-D058-454D-8A1E-6C988A62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451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5FB26B-C59C-4AE0-86EB-278DC294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9F11378-A1E7-4FBA-A0D5-777294D8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50EF0CC-27CA-4DC2-88FD-78C25ABB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09DEFEB-8D5D-457B-8BE5-6C097B27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F4745648-7E9C-4117-B47D-BBA7606C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922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18C728-E1DA-4A3A-94B4-4DB45901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1FC0417-73FE-4EE8-B9EC-C79055368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3E8102A-0659-42D2-B630-BB7189EA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1526E21-3066-43FB-8466-0419737A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EF6C7BDF-7F27-4DAA-9B3A-8726D66F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560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94CE87-49C6-48DC-89C5-61347082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6C09CA8-004A-4F62-A5AF-CD3C2A02E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D38CFBB7-AB02-4772-828E-ECDE51A8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BFBBF6F-CC81-4AE6-BF55-3242F245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60C11BE8-4474-4715-8A4B-4393013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646273A3-C110-4393-8F3E-9C89940D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55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066599-C4DA-48A2-B646-2559D647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EF1029D-3E17-47C6-B1D9-C8F76489F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1C777E66-0166-433E-BC2E-CE1FD2AC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67E63C38-1D33-49BE-AC0F-77354AC36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3416A2CB-E577-4398-818D-14729CC4F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2A8BB657-CF53-4E71-97C9-B9BABB3A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AC07FE29-F26A-48F7-94BE-38AB2500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813E98D0-047F-4F36-B306-AAB52065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568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A02441-22DB-4FD6-B58C-A8C8C9A6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CFBD3D4A-DD37-4174-B3AA-C9933FF6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62A0B3FE-7AFC-43BF-9C10-777F1FC0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81C81F9A-4DB3-4C4F-9623-663AB2EB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6037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2E829151-A6C6-490A-8B14-F6D0EDD4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1AA284BC-0137-4D84-B728-C036D0802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DE91CEAA-5D90-4908-A044-D2D71B61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30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FAF885-8182-475C-9121-F3ED46EA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01EB757-A2C7-4DDF-AB9C-732B9FBF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5A9A68F-6596-4E79-ADC1-3AD142D9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EBD79337-7CA3-469B-B4CE-2E570352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6C8B1F5F-1E87-4950-A6BD-3BDA1CA9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3BF36AAC-A692-4E2F-A22B-D0C56BD3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416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364D80-3612-44FA-9236-2FDA5D60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0CE26E2-8DA2-49E1-A3CD-97C6AD233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39AEF03-E843-46EA-AAE4-5FBA15F2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E0A1D50-F3AF-4CD3-B8BE-94113995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5A5A468-FD4C-4F0C-9AF2-9CA30AB1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4535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E445192-122F-417C-94F8-9F3CFDB83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AFEA2AC3-8693-432D-9DE0-0DD7AD3F8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D141609-B9EC-481F-A39A-0A29B278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BE3876F0-A1CB-4D69-9E28-D8ED5360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0373D9FE-4F4E-4260-B111-6C263BCF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4A11C732-E278-416F-851E-745BFB8C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9184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C87FE3-D7EE-40EC-8F1C-9B1028D86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C0BFF4EB-1BFD-44EE-B970-A31B090FF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63DCB7B-8B9F-4295-8EBD-07E72920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C455AC63-A5B5-4C83-9084-E210C5C0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3DFE60A-0873-428D-8FBC-CF86211B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79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5774676D-8EEE-4659-ADD0-3D1EF6F3D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28722809-A2E6-44BD-B27D-1009C1157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367DAAB-0F9A-4F2D-A2F1-F0AAB365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70495F99-757F-4A96-89D3-F1E6C519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84D4EF5-555E-4F26-9894-4F4AD03C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3748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492BF4-1577-42DF-A2EE-D435FC9DF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140EBAB-E7F6-4059-93FA-B8EFE9E0B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0E00636-DB36-43ED-93AF-D66C7AB0A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561C915-12CC-44A4-BCFA-6FE46BAB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D181CC2-270A-44FF-973A-8D2044C9F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806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A603FF-C77C-4563-8F88-FAB8F303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DDA4D48-658D-4BEA-8CE9-54313145B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902A269A-36D7-4094-9B2A-AF1DE468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B98E7B7-DF9A-4B11-B4E5-37731ADB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7B7B5A7-A2E7-4F9D-9D79-79E5E94A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8151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2D4B0A-1F30-4C9E-91E2-CBF1BF525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3696F71-7DEC-497C-9C0A-78332E2E5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67BB978-908D-40D7-81CD-D8BF8737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000AC033-8B3F-4837-B693-058F3FF8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09FFEEFA-6FC9-4F51-B101-945640BF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890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D50243-616B-4BAE-8C3D-2D793FE4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D8F951-6390-4DD6-8735-DD306AFEE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292470C9-A58F-4E47-AF92-971EE89EB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B14257A-C6D4-4439-9C5E-DA5769A3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1D46027-FA82-47EF-AF35-C83851A3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D2186CB3-FFF4-4245-B513-A18FE2D0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97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C1699A-112A-45BE-AF06-F8616087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E5B937F-3BC6-4687-986A-393A2D3AE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BF640461-6425-4471-B021-3CAD01D5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0BC49F8-A7A0-4925-83AE-97E3E39E8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552E58E0-4FB9-463F-9BAA-4BEBF577A5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D8F928FB-F3F5-4215-9AB2-B145F056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11BAAFB4-289D-49D0-9CDC-154FDE7B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E1F19F62-691C-42DC-B818-16325959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4766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43DA911-D129-4DCA-BCFC-5B19BDB2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1C834842-C51C-4C4E-90CD-1AD408CE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5241086F-878A-4BAA-9DFD-E8970960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B3813933-0C8B-4E2C-AC54-79648029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407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658E5733-FF58-45BF-9C4A-A95433BC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5C0E3CAB-36D6-4ECB-A63D-5746B76B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52E14BFB-37B2-4E74-8708-076BD3C5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085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054E9F-8B4D-44B7-B81B-03165D7E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F3BFA32-3549-40D7-BCD6-948D9BB9D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98659BC-4972-4A8B-9933-F79B1C58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1DDCE7F-22BC-4C9D-8A1C-8C7E3A0D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3AA00CA-0BAD-49CA-ACB6-E77C1808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3140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983007-8D7C-4685-9369-3990FED4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DDB571D-54BB-46CC-8D0F-AF64609A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290FA11-18FB-45D4-948C-41B7DC4C1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F1C7CAD6-4C74-47C9-9066-D2C89AB8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31A93CEE-1F0E-4952-91D1-22034678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1B5AB855-85D9-4675-8310-F39EED25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0270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44E12F-B47B-4E14-86B2-CD8E2FC2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1E61B4B7-086E-4E7D-8E6D-7DAE99091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777C034-9574-451E-8BA3-BBFDC6691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E32C7D22-0EAA-4932-94B9-1C99529A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31390D99-1088-4753-861E-508B4A44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50D1050A-EF2B-43A5-92C0-A0B96F6D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27235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79E6E-675F-4F04-978D-5DF5039A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CD191955-F8CF-4EB4-9485-6559E9D60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6335E744-91F1-4F2D-B3FC-3CC2BABF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594A879-6D0D-4499-B702-88B02EE9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934DD12-BED9-45E5-ACFF-3CC4EACFE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095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4353D0FF-3ACB-40CC-B040-1BFEF5CBF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EC821A8E-B835-4F81-9A80-7BE55B92B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51FF9A0-51E7-4C1A-8F47-C8D9C99B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2E1B0467-9151-478A-A95F-B96999F9B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521F856-8847-415B-AB31-15BAE7F9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5799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9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2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2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09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1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0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10ACA4-C621-4B08-A257-989788EA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91AC24A-1F66-4B68-AD85-41B0B2A60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96D4DD62-85CD-4B5D-8B34-C0EDA01D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92360013-AD04-43A1-AFC1-67F19D66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0A476FDC-7DE8-403B-A85D-E2EC5839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B26E04D8-588E-4A5A-AC77-9ABF7A1D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3495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04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05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67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9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83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04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632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2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1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1BB514-0712-4FE1-80A3-C5025DC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561C044-C454-431C-B0C9-56CB0371C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20BAB1C0-8970-4E5A-A8C3-50B99ECE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3D0620B-B35E-4A6C-A592-05465FD37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B66A2719-061A-4928-A9E4-5F53A59965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E8EA0EFE-726B-4C17-AE82-02D68125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56ED05DC-FD17-44CD-A43D-7F41566A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4F2B9AFA-618C-4702-9C87-446670D8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2311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69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6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68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01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65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30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39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65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89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240016-0EE0-42F9-BA12-F03C4009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ADA1D9DF-1688-4D8C-9F87-6C5310E3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94556B91-5173-41AC-9586-5CB16D22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4749966C-CAD5-4B51-B9DE-CFA300C6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4025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209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359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247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488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59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983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88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CD7FAB-7835-4D4C-AB03-3F8BBF33A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BD85F74-4C5C-4032-A7E9-EB94E4D17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1E70821-7AA7-4DB8-8E01-DF9C1F9B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7F44A-5C98-4024-B16B-C4B63D39797D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4D14DD13-B069-417F-9071-7634F97E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F8E4C7F-44D8-4DCA-95FE-C44788D8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F8D52-0BCC-4FFC-9530-1BEC9B10F9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8312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812E31-2810-40E6-8C7C-57068807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09FBE6B-F60E-457F-84BD-E996A6DC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DBEB30A-6BC2-40CE-A350-A4A262E9B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E0AFB34-3036-464C-B6D0-BE50AED5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E54FC8C-6071-479F-8D46-8D63A6D6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547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BC1CE6-8F6C-4CB8-8823-7943F044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2E9CFBA-A250-4C30-9BDA-AE8120279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E1945CD-63A8-4832-97AE-1A0795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C32447-18EF-4491-ABA9-B94C16970409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2209DCD-E9E4-494F-ADCA-E54EC4E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95E475D-126C-4BBA-B433-EAA0E413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2FDA-1274-46BA-BE6B-3C599FBC56BB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70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4BD36C38-C993-47C1-8FEB-4FBBE87E0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F41B2B1F-1A94-4A1D-B3F5-22390E51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51189526-1C36-4B02-9C66-972D2EF7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0374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6BC55F-95D1-43EF-8057-74938D73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2C03EB3-D620-4B89-88A5-6BBAD918F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0CF8441-CA40-41FF-835C-0C678D0A6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35DE9B3A-ADA8-4D63-AE97-6DC10591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3B62B6E2-90DC-4966-B50F-2E1BB4D1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42660DF-3886-4356-BC24-C676E359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9584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6D28CC-FD3B-402D-8AF8-E0EC56444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1A4B54A-AC68-450F-B3B6-849DCCC4F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744EA854-A6E2-4A2B-A3A6-C33E698C0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2F2D465-1EF7-4880-A1DF-86BB9405D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7C76E6C0-636C-403D-8062-67AF39F43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14CEAADF-F7D4-4441-AC4A-DEDA9269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DC37F2F8-C2FC-4318-B559-A7AB4CFA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805A276F-C75F-4E19-9C6B-8BA5A4D0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079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CB52A54-4180-412A-9039-2EBFEF6F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21022207-7FFB-431A-BAD9-0CCDBD21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C42A0-E8B9-4563-A229-F1627926E3A6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4FA1CF10-E823-4300-874D-D16542CE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E3313C2C-794F-4265-9ACE-B5105A08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5FDEB-5F95-46F7-8467-664F7F27448D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6484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420C649A-35D8-4CFD-83FC-7C751F3F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42427-552A-459F-BBF5-F702995CA326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8F218537-DD3A-495D-AAC4-181DDC8E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99317DD0-C7F7-48D9-9458-7EC6A9C8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DDED3-A9FF-4AC7-9802-8A998FC84D1A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8062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2D22C-D69A-4392-B84F-E0E7831B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AA25C36-6E07-4217-9039-54E4658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C9B4CDC-3FC4-434C-9E01-8958944C4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D6C8CDE-5F0E-44B1-AE31-486F63EB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FEBFBB70-642F-4E17-92F9-9CF359B8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75D3DD46-B61C-437D-9880-16BE6A26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647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F623CA-97DA-4B01-BAA0-D9DAF226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583D139D-8AE5-4B6C-AFD3-4491F0AAB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08122C9-E9C5-48A6-8A86-136191DAE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F0D73177-A113-46ED-9417-4C310000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58F223E-1448-4CDC-8EEF-801353B7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CBC48EF8-7336-4BA5-A53C-DDBB3930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7060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C65C48-C8A6-4F20-A608-CD0A76BC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5FC1C767-F025-430F-8F77-9299B05DE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302FAD3-B3BB-4B50-97DB-1F9804BB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DA83B45-9C95-41F2-8FA6-BC92A266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933DA0A-2D10-4DF0-B2EE-BE68A643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7778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56968508-4EAF-49A6-8DEC-9D9877C2D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C52DAAB4-A40C-48AC-A8AC-2CA79D8DB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DC6FBB5-C5DA-40AC-BD2C-540594A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7C4EDCA-7C30-4C09-9697-810B441D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7FB8C01-8D9D-47FD-849F-B9607111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6111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21394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811CCD-11A3-40B0-B479-E5BC8AE6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3C61736-F959-4F67-B631-680860B7F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73DE9B0-5155-4E57-94A2-B0C272848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E8D33ECC-F741-45E0-87E5-CB27B33A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360F504-E619-49A8-843D-1D6005A5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852ACEA1-07CA-4F41-B35D-F1F0A16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5642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xmlns="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xmlns="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xmlns="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109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98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638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xmlns="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xmlns="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xmlns="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3009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877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07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xmlns="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26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65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Sunday, November 22,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4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F5E4BC-38FE-442E-8B42-57459B94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01A2B1DC-7103-4DED-99F2-D92F31EB0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01005BF-83EE-4E11-8A73-339A658AD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B082B5EE-E808-423E-B438-13E03C39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0452E09F-87C0-407D-AF73-9A12ED2A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E29C333F-E83A-44BF-BBDA-594C78D12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1735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24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116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361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0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34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62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40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64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0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3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31B53C23-4D4F-4F63-99D5-A51CBBDD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BFABEEC-E264-4611-8F67-D8202B165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4BED657-9EE5-40CD-8AF6-AE748A1A7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5BCB-CB11-4C7D-AB98-3E77C11E52DA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25EAFB0-E67F-4727-83C6-ED850817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E54DBF2-2540-4BCE-9A1D-25C5DBE1F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71006-47F3-477E-ABB4-13B287B4C7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09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0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9E4C9F9A-BC6C-493C-B5AB-F3446D0C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6E5DFF8-01D2-4B1F-8896-F9A920371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0BF4B664-510B-456C-9F27-3ED7AE3A4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4F872CC-1913-42EE-8FAA-280702597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8BF4E3F5-9762-495D-91E4-6F4114504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9E129C82-926D-4CF3-A15B-AC95F312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E029ED9-9C1D-4416-9B97-54DB449A7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BF18F57B-EFCD-4689-9D47-3C0E4D89A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A2848-DE35-40E1-A50A-6FAC7FE72146}" type="datetimeFigureOut">
              <a:rPr lang="sk-SK" smtClean="0"/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AEFA095B-B8D5-450B-B0D3-812626F2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DBB1AC7-B444-4C86-A744-354E3B3F8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93457-D3AF-4ECF-A289-2C211AF0E15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267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74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854D520E-0AA4-4B1E-8396-4321282A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519C6DD-7D9F-4F0D-9B71-D3CCCD37B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4B5EB5B-C196-4DF4-A4FC-6AF4934D5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C9F287-504C-44E1-B440-DD611353B3A4}" type="datetimeFigureOut">
              <a:rPr lang="sk-SK" smtClean="0"/>
              <a:pPr>
                <a:defRPr/>
              </a:pPr>
              <a:t>22. 11. 2020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BC90B3D-91E9-48D6-B10D-BC482A11C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48F7223-5AC6-4058-AB4C-27722F51D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CA3138-03E0-4082-9731-BDD998AABD2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877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November 22,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21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6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2C2829F0-23E4-4531-9BBB-0CDFF9BE1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1" b="23621"/>
          <a:stretch/>
        </p:blipFill>
        <p:spPr>
          <a:xfrm>
            <a:off x="4794454" y="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9A8497-00A5-4CBF-981D-2DF1D194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6" y="-422352"/>
            <a:ext cx="6205491" cy="47546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600" b="1" i="1" u="none" strike="noStrike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>190 rokov </a:t>
            </a:r>
            <a:br>
              <a:rPr lang="sk-SK" sz="3600" b="1" i="1" u="none" strike="noStrike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</a:br>
            <a:r>
              <a:rPr lang="sk-SK" sz="3600" b="1" i="1" u="none" strike="noStrike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>od zjavení </a:t>
            </a:r>
            <a:r>
              <a:rPr lang="sk-SK" sz="3600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sk-SK" sz="3600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</a:br>
            <a:r>
              <a:rPr lang="sk-SK" sz="3600" b="1" i="1" u="none" strike="noStrike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>Panny Márie </a:t>
            </a:r>
            <a:r>
              <a:rPr lang="sk-SK" sz="3600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sk-SK" sz="3600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</a:br>
            <a:r>
              <a:rPr lang="sk-SK" sz="3600" b="1" i="1" u="none" strike="noStrike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>Zázračnej medaily </a:t>
            </a:r>
            <a:r>
              <a:rPr lang="sk-SK" sz="3600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sk-SK" sz="3600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</a:br>
            <a:r>
              <a:rPr lang="sk-SK" sz="3600" b="1" i="1" u="none" strike="noStrike" dirty="0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>sv. Kataríne </a:t>
            </a:r>
            <a:r>
              <a:rPr lang="sk-SK" sz="3600" b="1" i="1" u="none" strike="noStrike" dirty="0" err="1">
                <a:solidFill>
                  <a:srgbClr val="DD6A23"/>
                </a:solidFill>
                <a:effectLst/>
                <a:latin typeface="Bookman Old Style" panose="02050604050505020204" pitchFamily="18" charset="0"/>
              </a:rPr>
              <a:t>Labouré</a:t>
            </a:r>
            <a:endParaRPr lang="sk-SK" sz="3600" dirty="0">
              <a:solidFill>
                <a:srgbClr val="DD6A23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2900AF05-80E1-438E-A501-C277840285FA}"/>
              </a:ext>
            </a:extLst>
          </p:cNvPr>
          <p:cNvSpPr txBox="1"/>
          <p:nvPr/>
        </p:nvSpPr>
        <p:spPr>
          <a:xfrm>
            <a:off x="1384917" y="6001306"/>
            <a:ext cx="5107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i="1" dirty="0">
                <a:latin typeface="Bookman Old Style" panose="02050604050505020204" pitchFamily="18" charset="0"/>
              </a:rPr>
              <a:t>27. november 1830</a:t>
            </a:r>
          </a:p>
        </p:txBody>
      </p:sp>
    </p:spTree>
    <p:extLst>
      <p:ext uri="{BB962C8B-B14F-4D97-AF65-F5344CB8AC3E}">
        <p14:creationId xmlns:p14="http://schemas.microsoft.com/office/powerpoint/2010/main" val="37445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6">
                <a:lumMod val="20000"/>
                <a:lumOff val="80000"/>
              </a:schemeClr>
            </a:gs>
            <a:gs pos="38000">
              <a:schemeClr val="accent6">
                <a:lumMod val="75000"/>
              </a:schemeClr>
            </a:gs>
            <a:gs pos="74000">
              <a:schemeClr val="accent5">
                <a:lumMod val="75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25">
            <a:extLst>
              <a:ext uri="{FF2B5EF4-FFF2-40B4-BE49-F238E27FC236}">
                <a16:creationId xmlns:a16="http://schemas.microsoft.com/office/drawing/2014/main" xmlns="" id="{673E9FC8-2143-48A2-9DEE-AABBC7E30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D2FEA937-F97D-4560-8945-E6F82C560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2" b="6212"/>
          <a:stretch/>
        </p:blipFill>
        <p:spPr>
          <a:xfrm>
            <a:off x="-3048" y="131023"/>
            <a:ext cx="12192000" cy="6003842"/>
          </a:xfrm>
          <a:custGeom>
            <a:avLst/>
            <a:gdLst/>
            <a:ahLst/>
            <a:cxnLst/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21" name="Obdĺžnik 20">
            <a:extLst>
              <a:ext uri="{FF2B5EF4-FFF2-40B4-BE49-F238E27FC236}">
                <a16:creationId xmlns:a16="http://schemas.microsoft.com/office/drawing/2014/main" xmlns="" id="{A3BC793A-1452-48D5-A910-854B8F66FB2B}"/>
              </a:ext>
            </a:extLst>
          </p:cNvPr>
          <p:cNvSpPr/>
          <p:nvPr/>
        </p:nvSpPr>
        <p:spPr>
          <a:xfrm>
            <a:off x="-3048" y="6265888"/>
            <a:ext cx="12188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sk-SK" sz="2400" b="1" i="1" dirty="0">
                <a:solidFill>
                  <a:schemeClr val="bg1"/>
                </a:solidFill>
                <a:latin typeface="Bookman Old Style" panose="02050604050505020204" pitchFamily="18" charset="0"/>
              </a:rPr>
              <a:t>PANNA MÁRIA SA ZJAVILA V KAPLNKE, PRI OLTÁRI, PRI SVÄTOSTÁNKU...</a:t>
            </a:r>
            <a:endParaRPr kumimoji="0" lang="en-US" sz="2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DB043B4-68C6-45B9-82AC-A5800EADB8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6E76C1-4530-42AE-8BAE-0732E9828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76" y="2611196"/>
            <a:ext cx="4574775" cy="2429284"/>
          </a:xfrm>
        </p:spPr>
        <p:txBody>
          <a:bodyPr anchor="b">
            <a:noAutofit/>
          </a:bodyPr>
          <a:lstStyle/>
          <a:p>
            <a:r>
              <a:rPr lang="sk-SK" sz="4000" dirty="0">
                <a:latin typeface="Bookman Old Style" panose="02050604050505020204" pitchFamily="18" charset="0"/>
              </a:rPr>
              <a:t>PRICHÁDZAJTE </a:t>
            </a:r>
            <a:br>
              <a:rPr lang="sk-SK" sz="4000" dirty="0">
                <a:latin typeface="Bookman Old Style" panose="02050604050505020204" pitchFamily="18" charset="0"/>
              </a:rPr>
            </a:br>
            <a:r>
              <a:rPr lang="sk-SK" sz="4000" dirty="0">
                <a:latin typeface="Bookman Old Style" panose="02050604050505020204" pitchFamily="18" charset="0"/>
              </a:rPr>
              <a:t>K TOMUTO OLTÁRU </a:t>
            </a:r>
            <a:br>
              <a:rPr lang="sk-SK" sz="4000" dirty="0">
                <a:latin typeface="Bookman Old Style" panose="02050604050505020204" pitchFamily="18" charset="0"/>
              </a:rPr>
            </a:br>
            <a:r>
              <a:rPr lang="sk-SK" sz="4000" dirty="0">
                <a:latin typeface="Bookman Old Style" panose="02050604050505020204" pitchFamily="18" charset="0"/>
              </a:rPr>
              <a:t>V KAŽDOM TRÁPENÍ...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AEC842D-C905-4DEA-B1C3-CA51995C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0863" y="54927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05BC49-0F00-4C85-9AF5-A0CC5B39C8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845873E-9C86-4496-87B7-3A6141D7DE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69384" y="4508500"/>
            <a:ext cx="1468514" cy="1521012"/>
            <a:chOff x="5236793" y="2432482"/>
            <a:chExt cx="1468514" cy="15210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67B3FE92-6018-4D9B-9B3E-264810BCB4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6ADEA1A7-349B-4EC9-9458-EBB1E9BFDA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83BB3CBA-4085-4566-9B1D-656DA46E3B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E661DF7-9947-47AC-9408-70A97475A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7" b="-2"/>
          <a:stretch/>
        </p:blipFill>
        <p:spPr>
          <a:xfrm>
            <a:off x="4743451" y="549275"/>
            <a:ext cx="6897687" cy="5759451"/>
          </a:xfrm>
          <a:custGeom>
            <a:avLst/>
            <a:gdLst/>
            <a:ahLst/>
            <a:cxnLst/>
            <a:rect l="l" t="t" r="r" b="b"/>
            <a:pathLst>
              <a:path w="6897687" h="5759451">
                <a:moveTo>
                  <a:pt x="0" y="0"/>
                </a:moveTo>
                <a:lnTo>
                  <a:pt x="6897687" y="0"/>
                </a:lnTo>
                <a:lnTo>
                  <a:pt x="689768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2314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xmlns="" id="{D2306AB6-9D65-4F8E-9FD7-C3F3A3DE39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D5378B9-0CC2-45AB-BFD7-FF134610E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/>
          <a:stretch/>
        </p:blipFill>
        <p:spPr>
          <a:xfrm>
            <a:off x="-82927" y="-18998"/>
            <a:ext cx="12191980" cy="6857990"/>
          </a:xfrm>
          <a:prstGeom prst="rect">
            <a:avLst/>
          </a:prstGeom>
        </p:spPr>
      </p:pic>
      <p:sp>
        <p:nvSpPr>
          <p:cNvPr id="21" name="Freeform: Shape 11">
            <a:extLst>
              <a:ext uri="{FF2B5EF4-FFF2-40B4-BE49-F238E27FC236}">
                <a16:creationId xmlns:a16="http://schemas.microsoft.com/office/drawing/2014/main" xmlns="" id="{284C940E-7A1D-418E-A9E8-C9852CA8EE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DE8F10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935B6B-DD69-42A1-B276-9FEE5CBC1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49" y="5229410"/>
            <a:ext cx="4574851" cy="1390218"/>
          </a:xfrm>
        </p:spPr>
        <p:txBody>
          <a:bodyPr anchor="b">
            <a:noAutofit/>
          </a:bodyPr>
          <a:lstStyle/>
          <a:p>
            <a:pPr algn="ctr"/>
            <a:r>
              <a:rPr lang="sk-SK" sz="40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PANNA MÁRIA </a:t>
            </a:r>
            <a:br>
              <a:rPr lang="sk-SK" sz="40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4000" i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NÁS </a:t>
            </a:r>
            <a:r>
              <a:rPr lang="sk-SK" sz="4000" i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PRIVÁDZA K EUCHARISTII...</a:t>
            </a:r>
            <a:endParaRPr lang="sk-SK" sz="4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xmlns="" id="{72E0F698-EDF5-464C-B466-8D34B8AF17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5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C98D149-DA50-48BC-A6A5-BCF2C177CF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3" b="2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1A0F8916-44ED-4BA2-B4A8-BFF92E4B49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935B6B-DD69-42A1-B276-9FEE5CBC1D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3" y="2286000"/>
            <a:ext cx="5819295" cy="2286000"/>
          </a:xfrm>
        </p:spPr>
        <p:txBody>
          <a:bodyPr>
            <a:noAutofit/>
          </a:bodyPr>
          <a:lstStyle/>
          <a:p>
            <a:pPr algn="l"/>
            <a:r>
              <a:rPr lang="sk-SK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Nosme </a:t>
            </a:r>
            <a:br>
              <a:rPr lang="sk-SK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Zázračnú medailu  s veľkou úctou, vďačnosťou...</a:t>
            </a:r>
            <a:endParaRPr lang="sk-SK" sz="4800" dirty="0">
              <a:solidFill>
                <a:schemeClr val="accent2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9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E0D4398-84C2-41B8-BF30-3157F7B18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F87D179E-66A4-4DAD-9F61-AED2697B5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5" b="-1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13" name="Rectangle 23">
            <a:extLst>
              <a:ext uri="{FF2B5EF4-FFF2-40B4-BE49-F238E27FC236}">
                <a16:creationId xmlns:a16="http://schemas.microsoft.com/office/drawing/2014/main" xmlns="" id="{1E519840-CB5B-442F-AF8C-F848E7699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FE878E-FA20-4491-A8B0-0C4E8FCD2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8174" y="3025587"/>
            <a:ext cx="3515557" cy="2985247"/>
          </a:xfrm>
        </p:spPr>
        <p:txBody>
          <a:bodyPr>
            <a:noAutofit/>
          </a:bodyPr>
          <a:lstStyle/>
          <a:p>
            <a:pPr algn="r"/>
            <a:r>
              <a:rPr lang="sk-SK" sz="3600" i="1" dirty="0">
                <a:solidFill>
                  <a:srgbClr val="D6009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Panna </a:t>
            </a:r>
            <a:br>
              <a:rPr lang="sk-SK" sz="3600" i="1" dirty="0">
                <a:solidFill>
                  <a:srgbClr val="D6009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i="1" dirty="0">
                <a:solidFill>
                  <a:srgbClr val="D6009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Mária, ďakujeme Ti, že si neustále s nami </a:t>
            </a:r>
            <a:br>
              <a:rPr lang="sk-SK" sz="3600" i="1" dirty="0">
                <a:solidFill>
                  <a:srgbClr val="D6009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i="1" dirty="0">
                <a:solidFill>
                  <a:srgbClr val="D60093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našom boku</a:t>
            </a:r>
            <a:endParaRPr lang="sk-SK" sz="3600" dirty="0">
              <a:solidFill>
                <a:srgbClr val="D60093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C7EF422-3076-48F2-A38B-7CA851778E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96548C-21A4-493D-B220-64E89F1EF6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6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xmlns="" id="{813CA122-CA8E-41EB-A9B2-3ED7F7948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11370"/>
          <a:stretch/>
        </p:blipFill>
        <p:spPr>
          <a:xfrm>
            <a:off x="-1" y="0"/>
            <a:ext cx="12082509" cy="6857990"/>
          </a:xfrm>
          <a:custGeom>
            <a:avLst/>
            <a:gdLst/>
            <a:ahLst/>
            <a:cxnLst/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8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34CD5B37-EB9A-4E2C-AA0A-9CF7A585D2E2}"/>
              </a:ext>
            </a:extLst>
          </p:cNvPr>
          <p:cNvSpPr txBox="1"/>
          <p:nvPr/>
        </p:nvSpPr>
        <p:spPr>
          <a:xfrm>
            <a:off x="9738804" y="3587450"/>
            <a:ext cx="26078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        </a:t>
            </a:r>
          </a:p>
          <a:p>
            <a:pPr algn="ctr"/>
            <a:r>
              <a:rPr lang="sk-SK" sz="32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v noci </a:t>
            </a:r>
          </a:p>
          <a:p>
            <a:pPr algn="ctr"/>
            <a:r>
              <a:rPr lang="sk-SK" sz="32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z 18. – 19. júla</a:t>
            </a:r>
          </a:p>
          <a:p>
            <a:pPr algn="ctr"/>
            <a:r>
              <a:rPr lang="sk-SK" sz="32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1830</a:t>
            </a:r>
          </a:p>
          <a:p>
            <a:pPr marL="342900" indent="-342900" algn="ctr">
              <a:buAutoNum type="arabicPeriod"/>
            </a:pPr>
            <a:endParaRPr lang="sk-SK" sz="3200" b="1" dirty="0">
              <a:solidFill>
                <a:srgbClr val="DD6A2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3FDC0375-2230-43A9-ADB9-F5FC7CCF2F2F}"/>
              </a:ext>
            </a:extLst>
          </p:cNvPr>
          <p:cNvSpPr txBox="1"/>
          <p:nvPr/>
        </p:nvSpPr>
        <p:spPr>
          <a:xfrm>
            <a:off x="8942033" y="-599745"/>
            <a:ext cx="34756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48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        </a:t>
            </a:r>
          </a:p>
          <a:p>
            <a:r>
              <a:rPr lang="sk-SK" sz="42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1. Zjavenie</a:t>
            </a:r>
          </a:p>
          <a:p>
            <a:r>
              <a:rPr lang="sk-SK" sz="4800" b="1" dirty="0">
                <a:solidFill>
                  <a:srgbClr val="DD6A23"/>
                </a:solidFill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5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xmlns="" id="{EA3B6404-C37D-4FE3-8124-9FC5ECE562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xmlns="" id="{C64A9919-C77B-4DEE-B7F8-B9A289E9E6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7289975" cy="133894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3">
            <a:extLst>
              <a:ext uri="{FF2B5EF4-FFF2-40B4-BE49-F238E27FC236}">
                <a16:creationId xmlns:a16="http://schemas.microsoft.com/office/drawing/2014/main" xmlns="" id="{F67B5ED5-2C08-4519-B88A-E933BAA84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4827850"/>
            <a:ext cx="12192000" cy="2054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0A2865-2B6E-466B-824B-8032EFA0F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10520"/>
            <a:ext cx="12191999" cy="1748409"/>
          </a:xfrm>
        </p:spPr>
        <p:txBody>
          <a:bodyPr>
            <a:normAutofit fontScale="9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</a:pPr>
            <a:r>
              <a:rPr lang="sk-SK" sz="36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4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Ticho je brána, </a:t>
            </a:r>
            <a:br>
              <a:rPr lang="sk-SK" sz="4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4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cez ktorú môžeme vstúpiť k Bohu...“  </a:t>
            </a:r>
            <a:endParaRPr lang="sk-SK" sz="4000" b="1" dirty="0">
              <a:latin typeface="Bookman Old Style" panose="02050604050505020204" pitchFamily="18" charset="0"/>
            </a:endParaRPr>
          </a:p>
        </p:txBody>
      </p:sp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xmlns="" id="{4BB9CE4F-048D-4320-B7EF-E5AEA4020C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60990" y="0"/>
            <a:ext cx="863010" cy="485029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xmlns="" id="{717DE3F0-E5A7-4C2D-927E-566380867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632375"/>
            <a:ext cx="3875314" cy="11954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xmlns="" id="{4E9EA87C-793F-4321-A0BC-4DB860289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0763624" y="1392865"/>
            <a:ext cx="1428376" cy="345743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EE00FC4-5601-4185-8A23-E15BD4D7B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0367404" y="0"/>
            <a:ext cx="1824596" cy="433891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F578CE5-D754-4268-8E7B-C126D0F7C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17803"/>
            <a:ext cx="11125200" cy="17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6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D3D850-2041-4B7C-AED9-54DA385B1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CB10BC57-C8FF-43ED-9E6A-02E9FB09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6096000" y="10"/>
            <a:ext cx="6095980" cy="685799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91A46C33-44DC-40F6-ACAE-54B04C0F5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 flipH="1">
            <a:off x="0" y="10"/>
            <a:ext cx="6096000" cy="6857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97CCB5-5FC2-473C-AFCC-2430CEF1DF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E09293D0-B818-4129-86BE-A49862C4203D}"/>
              </a:ext>
            </a:extLst>
          </p:cNvPr>
          <p:cNvSpPr txBox="1"/>
          <p:nvPr/>
        </p:nvSpPr>
        <p:spPr>
          <a:xfrm>
            <a:off x="3911727" y="2534198"/>
            <a:ext cx="436856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sk-SK" sz="26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„...táto guľa </a:t>
            </a:r>
          </a:p>
          <a:p>
            <a:pPr algn="ctr"/>
            <a:r>
              <a:rPr lang="sk-SK" sz="26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predstavuje celý svet, </a:t>
            </a:r>
          </a:p>
          <a:p>
            <a:pPr algn="ctr"/>
            <a:r>
              <a:rPr lang="sk-SK" sz="26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zvlášť Francúzsko </a:t>
            </a:r>
          </a:p>
          <a:p>
            <a:pPr algn="ctr"/>
            <a:r>
              <a:rPr lang="sk-SK" sz="26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a každého človeka...“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599C8C75-BFDF-44E7-A028-EEB5EDD588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xmlns="" id="{42EDD3C3-A8E0-476F-A764-4C6466B43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/>
        </p:blipFill>
        <p:spPr>
          <a:xfrm>
            <a:off x="0" y="2042"/>
            <a:ext cx="11141477" cy="6855958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30F7482F-19C9-4528-870A-0450628A34EC}"/>
              </a:ext>
            </a:extLst>
          </p:cNvPr>
          <p:cNvSpPr txBox="1"/>
          <p:nvPr/>
        </p:nvSpPr>
        <p:spPr>
          <a:xfrm>
            <a:off x="111762" y="2308142"/>
            <a:ext cx="5984238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b="1" dirty="0">
                <a:latin typeface="Bookman Old Style" panose="02050604050505020204" pitchFamily="18" charset="0"/>
                <a:ea typeface="BATAng" panose="020B0503020000020004" pitchFamily="18" charset="-127"/>
              </a:rPr>
              <a:t>Mária zvíťazila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b="1" dirty="0">
                <a:latin typeface="Bookman Old Style" panose="02050604050505020204" pitchFamily="18" charset="0"/>
                <a:ea typeface="BATAng" panose="020B0503020000020004" pitchFamily="18" charset="-127"/>
              </a:rPr>
              <a:t>nad hriechom. Satan ju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k-SK" sz="4400" b="1" dirty="0">
                <a:latin typeface="Bookman Old Style" panose="02050604050505020204" pitchFamily="18" charset="0"/>
                <a:ea typeface="BATAng" panose="020B0503020000020004" pitchFamily="18" charset="-127"/>
              </a:rPr>
              <a:t>nikdy nezviedol.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ea typeface="BATAng" panose="020B0503020000020004" pitchFamily="18" charset="-127"/>
            </a:endParaRPr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88E54A5-777C-41CD-B31C-9FA89E26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b="10385"/>
          <a:stretch/>
        </p:blipFill>
        <p:spPr>
          <a:xfrm>
            <a:off x="6021086" y="544804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7006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DCF24684-4560-4220-837D-01BE6667D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3726"/>
            <a:ext cx="20280604" cy="13091331"/>
          </a:xfrm>
          <a:prstGeom prst="rect">
            <a:avLst/>
          </a:prstGeom>
        </p:spPr>
      </p:pic>
      <p:sp>
        <p:nvSpPr>
          <p:cNvPr id="21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1C97E23-4CC9-47EF-95AA-AA4FBE6589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8" b="38348"/>
          <a:stretch/>
        </p:blipFill>
        <p:spPr>
          <a:xfrm>
            <a:off x="663271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C490A23-E665-41AD-B5D0-D38E45A1B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456432"/>
            <a:ext cx="7812780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sk-SK" sz="4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„Lúče predstavujú  milosti, ktoré rozdávam všetkým, </a:t>
            </a:r>
          </a:p>
          <a:p>
            <a:pPr marL="0" indent="0">
              <a:buNone/>
            </a:pPr>
            <a:r>
              <a:rPr lang="sk-SK" sz="48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čo o ne prosia“ </a:t>
            </a:r>
            <a:endParaRPr lang="sk-SK" sz="4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F58C612-2285-4BC8-96C7-815D53FF0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 b="15737"/>
          <a:stretch/>
        </p:blipFill>
        <p:spPr>
          <a:xfrm>
            <a:off x="7415784" y="3085991"/>
            <a:ext cx="4776216" cy="3768283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61783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mph" presetSubtype="0" fill="hold" grpId="0" nodeType="after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20"/>
                            </p:stCondLst>
                            <p:childTnLst>
                              <p:par>
                                <p:cTn id="25" presetID="16" presetClass="emph" presetSubtype="0" fill="hold" grpId="0" nodeType="after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83C85CB-D706-4DED-9445-C42C5BC10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79F40191-0F44-4FD1-82CC-ACB507C14B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8A43F13-5069-4507-83AF-B13ADEBCE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24945"/>
            <a:ext cx="12191980" cy="592975"/>
          </a:xfr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k-SK" sz="2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„POVEDZTE VŠETKÝM, ABY SA </a:t>
            </a:r>
            <a:r>
              <a:rPr lang="sk-SK" sz="22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ZBOŽNE MODLIEVALI RUŽENEC.“</a:t>
            </a:r>
            <a:endParaRPr lang="sk-SK" sz="22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246C563A-F530-4E77-ADF0-129A66213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722" y="1191965"/>
            <a:ext cx="2159877" cy="28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1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15">
              <a:srgbClr val="FFC000"/>
            </a:gs>
            <a:gs pos="13846">
              <a:schemeClr val="accent1">
                <a:lumMod val="20000"/>
                <a:lumOff val="80000"/>
              </a:schemeClr>
            </a:gs>
            <a:gs pos="92308">
              <a:schemeClr val="accent2">
                <a:lumMod val="60000"/>
                <a:lumOff val="40000"/>
              </a:schemeClr>
            </a:gs>
            <a:gs pos="56000">
              <a:srgbClr val="FFC000"/>
            </a:gs>
            <a:gs pos="38000">
              <a:schemeClr val="accent2">
                <a:lumMod val="75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F836F6-9398-4B03-AFF8-929BF2E8A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11" y="1813322"/>
            <a:ext cx="3511233" cy="3779995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sk-SK" sz="2400" b="1" i="1" cap="none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Okolo obrazu </a:t>
            </a:r>
            <a:br>
              <a:rPr lang="sk-SK" sz="2400" b="1" i="1" cap="none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b="1" i="1" cap="none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uvidela zlatými písmenami napísaný   povzdych: </a:t>
            </a:r>
            <a:r>
              <a:rPr lang="sk-SK" sz="18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„Bez hriechu počatá </a:t>
            </a:r>
            <a:b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Panna Mária, </a:t>
            </a:r>
            <a:b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oroduj za nás, </a:t>
            </a:r>
            <a:b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ktorí sa </a:t>
            </a:r>
            <a:b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100" b="1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tebe utiekame.“</a:t>
            </a:r>
            <a:endParaRPr lang="sk-SK" sz="31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F66D06E8-360E-4631-9EB0-073D911A1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r="-2" b="29855"/>
          <a:stretch/>
        </p:blipFill>
        <p:spPr>
          <a:xfrm>
            <a:off x="4654295" y="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2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rgbClr val="00B0F0"/>
            </a:gs>
            <a:gs pos="46916">
              <a:schemeClr val="accent5">
                <a:lumMod val="20000"/>
                <a:lumOff val="80000"/>
              </a:schemeClr>
            </a:gs>
            <a:gs pos="83000">
              <a:srgbClr val="00B0F0"/>
            </a:gs>
            <a:gs pos="100000">
              <a:schemeClr val="accent5">
                <a:lumMod val="75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24792C6F-76C2-4B53-96E9-D8F6F96A8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" b="2055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454E9D8-972B-4E8A-AEE9-D1ECD7DA9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" b="71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B7DA882-EC18-426B-B504-F749E9B20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xmlns="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xmlns="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192F44F-8963-4D9C-BBF9-CCB8E7311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2163093"/>
            <a:ext cx="3491851" cy="39227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k-SK" sz="4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DAJ </a:t>
            </a:r>
            <a:br>
              <a:rPr lang="sk-SK" sz="4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4400" i="1" dirty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RAZIŤ MEDAILU PODĽA TOHTO VZORU</a:t>
            </a:r>
            <a:endParaRPr lang="sk-SK" sz="4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5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pravený-text-sr.Gem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gleLinesVTI" id="{BC1FC193-C72F-4761-9899-1105EDF6BAE8}" vid="{64612625-F022-44B7-B9FA-9D26DEDBDC21}"/>
    </a:ext>
  </a:extLst>
</a:theme>
</file>

<file path=ppt/theme/theme5.xml><?xml version="1.0" encoding="utf-8"?>
<a:theme xmlns:a="http://schemas.openxmlformats.org/drawingml/2006/main" name="1_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ppt/theme/theme6.xml><?xml version="1.0" encoding="utf-8"?>
<a:theme xmlns:a="http://schemas.openxmlformats.org/drawingml/2006/main" name="1_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ppt/theme/theme7.xml><?xml version="1.0" encoding="utf-8"?>
<a:theme xmlns:a="http://schemas.openxmlformats.org/drawingml/2006/main" name="3_Motí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Extrémny tieň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3DFloatVTI" id="{F59BA300-ED19-4B39-9AE3-7882B1DE8B78}" vid="{0FEC63E3-719F-4F50-9F1E-5B8BAF39109A}"/>
    </a:ext>
  </a:extLst>
</a:theme>
</file>

<file path=ppt/theme/theme9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Opravený-text-sr.Gemma</Template>
  <TotalTime>1</TotalTime>
  <Words>89</Words>
  <Application>Microsoft Office PowerPoint</Application>
  <PresentationFormat>Vlastná</PresentationFormat>
  <Paragraphs>27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10</vt:i4>
      </vt:variant>
      <vt:variant>
        <vt:lpstr>Nadpisy snímok</vt:lpstr>
      </vt:variant>
      <vt:variant>
        <vt:i4>14</vt:i4>
      </vt:variant>
    </vt:vector>
  </HeadingPairs>
  <TitlesOfParts>
    <vt:vector size="24" baseType="lpstr">
      <vt:lpstr>Opravený-text-sr.Gemma</vt:lpstr>
      <vt:lpstr>1_Motív Office</vt:lpstr>
      <vt:lpstr>2_Motív Office</vt:lpstr>
      <vt:lpstr>AngleLinesVTI</vt:lpstr>
      <vt:lpstr>1_AccentBoxVTI</vt:lpstr>
      <vt:lpstr>1_DividendVTI</vt:lpstr>
      <vt:lpstr>3_Motív Office</vt:lpstr>
      <vt:lpstr>3DFloatVTI</vt:lpstr>
      <vt:lpstr>SketchyVTI</vt:lpstr>
      <vt:lpstr>PebbleVTI</vt:lpstr>
      <vt:lpstr>190 rokov  od zjavení  Panny Márie  Zázračnej medaily  sv. Kataríne Labouré</vt:lpstr>
      <vt:lpstr>Prezentácia programu PowerPoint</vt:lpstr>
      <vt:lpstr> Ticho je brána,       cez ktorú môžeme vstúpiť k Bohu...“  </vt:lpstr>
      <vt:lpstr>Prezentácia programu PowerPoint</vt:lpstr>
      <vt:lpstr>Prezentácia programu PowerPoint</vt:lpstr>
      <vt:lpstr>Prezentácia programu PowerPoint</vt:lpstr>
      <vt:lpstr>Prezentácia programu PowerPoint</vt:lpstr>
      <vt:lpstr>Okolo obrazu  som uvidela zlatými písmenami napísaný   povzdych:  „Bez hriechu počatá  Panna Mária,  oroduj za nás,  ktorí sa  k tebe utiekame.“</vt:lpstr>
      <vt:lpstr>Prezentácia programu PowerPoint</vt:lpstr>
      <vt:lpstr>Prezentácia programu PowerPoint</vt:lpstr>
      <vt:lpstr>PRICHÁDZAJTE  K TOMUTO OLTÁRU  V KAŽDOM TRÁPENÍ...</vt:lpstr>
      <vt:lpstr>PANNA MÁRIA  NÁS PRIVÁDZA K EUCHARISTII...</vt:lpstr>
      <vt:lpstr>Nosme  Zázračnú medailu  s veľkou úctou, vďačnosťou...</vt:lpstr>
      <vt:lpstr>Panna  Mária, ďakujeme Ti, že si neustále s nami  po našom boku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190 rokov  od zjavení  Panny Márie  Zázračnej medaily  sv. Kataríne Labouré</dc:title>
  <dc:creator>ZZM</dc:creator>
  <cp:lastModifiedBy>ZZM</cp:lastModifiedBy>
  <cp:revision>1</cp:revision>
  <dcterms:created xsi:type="dcterms:W3CDTF">2020-11-22T12:48:31Z</dcterms:created>
  <dcterms:modified xsi:type="dcterms:W3CDTF">2020-11-22T12:50:23Z</dcterms:modified>
</cp:coreProperties>
</file>